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76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61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918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56280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128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260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318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405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0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147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316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51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709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834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759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441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220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1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 /><Relationship Id="rId2" Type="http://schemas.openxmlformats.org/officeDocument/2006/relationships/image" Target="../media/image10.jpeg" /><Relationship Id="rId1" Type="http://schemas.openxmlformats.org/officeDocument/2006/relationships/slideLayout" Target="../slideLayouts/slideLayout4.xml" /><Relationship Id="rId4" Type="http://schemas.openxmlformats.org/officeDocument/2006/relationships/image" Target="../media/image12.jpeg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 /><Relationship Id="rId1" Type="http://schemas.openxmlformats.org/officeDocument/2006/relationships/slideLayout" Target="../slideLayouts/slideLayout4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 /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4.xml" /><Relationship Id="rId4" Type="http://schemas.openxmlformats.org/officeDocument/2006/relationships/image" Target="../media/image16.jpeg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4" Type="http://schemas.openxmlformats.org/officeDocument/2006/relationships/image" Target="../media/image7.png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63ADE-B358-2B40-A3C2-9E80D8B94B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Amasis MT Pro Black" panose="02000000000000000000" pitchFamily="2" charset="0"/>
                <a:ea typeface="Amasis MT Pro Black" panose="02000000000000000000" pitchFamily="2" charset="0"/>
              </a:rPr>
              <a:t>Trends in bioengineering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9C746F-B9D6-C247-9F68-0A85D54085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Bio printing technique and it’s application</a:t>
            </a:r>
          </a:p>
        </p:txBody>
      </p:sp>
    </p:spTree>
    <p:extLst>
      <p:ext uri="{BB962C8B-B14F-4D97-AF65-F5344CB8AC3E}">
        <p14:creationId xmlns:p14="http://schemas.microsoft.com/office/powerpoint/2010/main" val="3093383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100EF-0C4D-134F-A483-5A7221CEB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3d printed bone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EFD6C66-E279-4D40-B4AF-A064ED278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351" y="721179"/>
            <a:ext cx="3304276" cy="2855205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2F559-799E-E144-A7A8-4348E0EEE77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9549" y="2063483"/>
            <a:ext cx="5105400" cy="3424107"/>
          </a:xfrm>
        </p:spPr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Materials used: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Alginate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Chitosan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Gelatinc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Collagen 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fibrin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E484C37-B4B3-434E-8BEA-1BEFAF652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3175" y="4316624"/>
            <a:ext cx="3050452" cy="1713041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AE8B4D57-D3DC-F84B-AFC4-178DD5007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2598477" cy="145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507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7DE94-5E01-A742-BAA6-2637AA98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3d printed skin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A075163-C093-4D4F-B55F-94563077A24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997" y="2214564"/>
            <a:ext cx="3424237" cy="342423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5063BB-4981-7742-85F2-84AEF12B15D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562101" y="2214694"/>
            <a:ext cx="5105400" cy="3424107"/>
          </a:xfrm>
        </p:spPr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Cosmetic testing</a:t>
            </a:r>
          </a:p>
          <a:p>
            <a:r>
              <a:rPr lang="en-US">
                <a:latin typeface="Amasis MT Pro Black" panose="02040A04050005020304" pitchFamily="18" charset="0"/>
              </a:rPr>
              <a:t>Wound healing</a:t>
            </a:r>
          </a:p>
          <a:p>
            <a:r>
              <a:rPr lang="en-US">
                <a:latin typeface="Amasis MT Pro Black" panose="02040A04050005020304" pitchFamily="18" charset="0"/>
              </a:rPr>
              <a:t>Drug development</a:t>
            </a:r>
          </a:p>
          <a:p>
            <a:endParaRPr lang="en-US">
              <a:latin typeface="Amasis MT Pro Black" panose="02040A04050005020304" pitchFamily="18" charset="0"/>
            </a:endParaRPr>
          </a:p>
          <a:p>
            <a:r>
              <a:rPr lang="en-US">
                <a:latin typeface="Amasis MT Pro Black" panose="02040A04050005020304" pitchFamily="18" charset="0"/>
              </a:rPr>
              <a:t>Bioink made from living cells</a:t>
            </a:r>
          </a:p>
        </p:txBody>
      </p:sp>
    </p:spTree>
    <p:extLst>
      <p:ext uri="{BB962C8B-B14F-4D97-AF65-F5344CB8AC3E}">
        <p14:creationId xmlns:p14="http://schemas.microsoft.com/office/powerpoint/2010/main" val="4094405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28594-8CDF-9649-8676-3DC9C206E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Preparation of bioink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DAC5E62-0CA1-1142-9FE9-1531A9418F8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708" y="2520352"/>
            <a:ext cx="1857375" cy="2466975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65D6B4B-A398-424F-802B-67FDED4074D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75680" y="2484560"/>
            <a:ext cx="5105400" cy="3424107"/>
          </a:xfrm>
        </p:spPr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Mixture of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Human skin cells</a:t>
            </a:r>
          </a:p>
          <a:p>
            <a:r>
              <a:rPr lang="en-US">
                <a:latin typeface="Amasis MT Pro Black" panose="02040A04050005020304" pitchFamily="18" charset="0"/>
              </a:rPr>
              <a:t>Fibroblasts</a:t>
            </a:r>
          </a:p>
          <a:p>
            <a:r>
              <a:rPr lang="en-US">
                <a:latin typeface="Amasis MT Pro Black" panose="02040A04050005020304" pitchFamily="18" charset="0"/>
              </a:rPr>
              <a:t>Keratinocytes</a:t>
            </a:r>
          </a:p>
          <a:p>
            <a:pPr marL="0" indent="0">
              <a:buNone/>
            </a:pPr>
            <a:r>
              <a:rPr lang="en-US">
                <a:latin typeface="Amasis MT Pro Black" panose="02040A04050005020304" pitchFamily="18" charset="0"/>
              </a:rPr>
              <a:t> 2.  hydrogelel matrix</a:t>
            </a:r>
          </a:p>
          <a:p>
            <a:pPr marL="0" indent="0">
              <a:buNone/>
            </a:pPr>
            <a:r>
              <a:rPr lang="en-US">
                <a:latin typeface="Amasis MT Pro Black" panose="02040A04050005020304" pitchFamily="18" charset="0"/>
              </a:rPr>
              <a:t>Along with supportive environment for cell growth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B026BBD-F958-0D47-8E8B-7CD5B445C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562" y="3949029"/>
            <a:ext cx="1812758" cy="1154523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0B3FFB6A-F215-BE42-867A-7D54875378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130" y="2520352"/>
            <a:ext cx="2055886" cy="115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404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511F3-2E12-F240-B9C7-45F90C32E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322" y="2904517"/>
            <a:ext cx="10364451" cy="1596177"/>
          </a:xfrm>
        </p:spPr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18552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F7109-FDDB-D443-B5B8-BAC5631C7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Bio printing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062D9-C33E-8242-B4A8-9566626D183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Bioprinting (also known as 3D bioprinting) </a:t>
            </a:r>
          </a:p>
          <a:p>
            <a:r>
              <a:rPr lang="en-US">
                <a:latin typeface="Amasis MT Pro Black" panose="02040A04050005020304" pitchFamily="18" charset="0"/>
              </a:rPr>
              <a:t>is combination of 3D printing with biomaterials to replicate parts that imitate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 natural tissues, 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bones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 blood vessels in the body</a:t>
            </a:r>
            <a:endParaRPr lang="en-US" b="1">
              <a:solidFill>
                <a:srgbClr val="FF0000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466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EDA0-F821-634B-AA13-75463618D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Bio printing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E762B-05D1-844A-A032-6BC84D3F315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0" i="0">
                <a:solidFill>
                  <a:srgbClr val="BDC1C6"/>
                </a:solidFill>
                <a:effectLst/>
                <a:latin typeface="Google Sans"/>
              </a:rPr>
              <a:t> </a:t>
            </a:r>
            <a:r>
              <a:rPr lang="en-US">
                <a:latin typeface="Amasis MT Pro Black" panose="02040A04050005020304" pitchFamily="18" charset="0"/>
              </a:rPr>
              <a:t>production of human organ and tissue structures for research</a:t>
            </a:r>
          </a:p>
          <a:p>
            <a:r>
              <a:rPr lang="en-US">
                <a:latin typeface="Amasis MT Pro Black" panose="02040A04050005020304" pitchFamily="18" charset="0"/>
              </a:rPr>
              <a:t>Create organs that can be fully integrated into the human body</a:t>
            </a:r>
          </a:p>
          <a:p>
            <a:r>
              <a:rPr lang="en-US">
                <a:latin typeface="Amasis MT Pro Black" panose="02040A04050005020304" pitchFamily="18" charset="0"/>
              </a:rPr>
              <a:t>Organ implantation</a:t>
            </a:r>
          </a:p>
          <a:p>
            <a:r>
              <a:rPr lang="en-US">
                <a:latin typeface="Amasis MT Pro Black" panose="02040A04050005020304" pitchFamily="18" charset="0"/>
              </a:rPr>
              <a:t>Prevent cell rejection</a:t>
            </a:r>
          </a:p>
          <a:p>
            <a:endParaRPr lang="en-US">
              <a:latin typeface="Amasis MT Pro Black" panose="02040A04050005020304" pitchFamily="18" charset="0"/>
            </a:endParaRPr>
          </a:p>
          <a:p>
            <a:endParaRPr lang="en-US" b="1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5145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394BE-84CC-DE44-A749-B63BC9FCC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Bio printing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47520-1F03-904A-8A6E-B1250731FED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alginate, chitosan, gelatin, collagen, fibrin</a:t>
            </a:r>
            <a:endParaRPr lang="en-US" b="1">
              <a:latin typeface="Amasis MT Pro Black" panose="02040A04050005020304" pitchFamily="18" charset="0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4D4D16A-D3AE-F547-9096-963D6FC70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28" y="1633859"/>
            <a:ext cx="11512717" cy="522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949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0447-37F2-2246-9BBD-B46DA38DC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703" y="886407"/>
            <a:ext cx="4839891" cy="5435812"/>
          </a:xfrm>
        </p:spPr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Process in </a:t>
            </a:r>
            <a:br>
              <a:rPr lang="en-US">
                <a:latin typeface="Amasis MT Pro Black" panose="02040A04050005020304" pitchFamily="18" charset="0"/>
              </a:rPr>
            </a:br>
            <a:r>
              <a:rPr lang="en-US">
                <a:latin typeface="Amasis MT Pro Black" panose="02040A04050005020304" pitchFamily="18" charset="0"/>
              </a:rPr>
              <a:t>bio-printing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453AF67-B263-CB45-A843-ABB37924B2E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274" y="298598"/>
            <a:ext cx="4644483" cy="6260803"/>
          </a:xfrm>
        </p:spPr>
      </p:pic>
    </p:spTree>
    <p:extLst>
      <p:ext uri="{BB962C8B-B14F-4D97-AF65-F5344CB8AC3E}">
        <p14:creationId xmlns:p14="http://schemas.microsoft.com/office/powerpoint/2010/main" val="371781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C0D13-5E82-6C43-A296-179A04575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120" y="511361"/>
            <a:ext cx="4194005" cy="5489389"/>
          </a:xfrm>
        </p:spPr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Bio printing technology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8931D22-AA55-E240-8E36-345E0B2D794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733" y="74483"/>
            <a:ext cx="7224147" cy="6709034"/>
          </a:xfrm>
        </p:spPr>
      </p:pic>
    </p:spTree>
    <p:extLst>
      <p:ext uri="{BB962C8B-B14F-4D97-AF65-F5344CB8AC3E}">
        <p14:creationId xmlns:p14="http://schemas.microsoft.com/office/powerpoint/2010/main" val="809795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366F1-F5C2-2345-A019-887516BC6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he_Process_of_Making_3D_Printed_Organs__|_Animation(360p).mp4">
            <a:hlinkClick r:id="" action="ppaction://media"/>
            <a:extLst>
              <a:ext uri="{FF2B5EF4-FFF2-40B4-BE49-F238E27FC236}">
                <a16:creationId xmlns:a16="http://schemas.microsoft.com/office/drawing/2014/main" id="{D407B471-AF77-A645-BD9F-6C75477A43AA}"/>
              </a:ext>
            </a:extLst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3774" y="492373"/>
            <a:ext cx="10736014" cy="5747109"/>
          </a:xfrm>
        </p:spPr>
      </p:pic>
    </p:spTree>
    <p:extLst>
      <p:ext uri="{BB962C8B-B14F-4D97-AF65-F5344CB8AC3E}">
        <p14:creationId xmlns:p14="http://schemas.microsoft.com/office/powerpoint/2010/main" val="220970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AA277-9A9C-1249-B0A0-90F0B796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863811"/>
          </a:xfrm>
        </p:spPr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Applications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1380053-61BE-E040-902C-58B4AC300CA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3" y="1707923"/>
            <a:ext cx="9822656" cy="4900045"/>
          </a:xfrm>
        </p:spPr>
      </p:pic>
    </p:spTree>
    <p:extLst>
      <p:ext uri="{BB962C8B-B14F-4D97-AF65-F5344CB8AC3E}">
        <p14:creationId xmlns:p14="http://schemas.microsoft.com/office/powerpoint/2010/main" val="3457936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862C5-ECC1-0C4C-B752-B5117A99E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3d printed ears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5351182-3C46-A943-82D2-57BD2076DD5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377281"/>
            <a:ext cx="5105400" cy="34036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F1EF0-D96B-134E-8FF0-9903972B797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Pga(polyglycolic  acid)</a:t>
            </a:r>
          </a:p>
          <a:p>
            <a:r>
              <a:rPr lang="en-US">
                <a:latin typeface="Amasis MT Pro Black" panose="02040A04050005020304" pitchFamily="18" charset="0"/>
              </a:rPr>
              <a:t>Plla(poly-l-lactic acid)</a:t>
            </a:r>
          </a:p>
          <a:p>
            <a:r>
              <a:rPr lang="en-US">
                <a:latin typeface="Amasis MT Pro Black" panose="02040A04050005020304" pitchFamily="18" charset="0"/>
              </a:rPr>
              <a:t>Pet(polyethylene terephthalate)</a:t>
            </a:r>
          </a:p>
          <a:p>
            <a:r>
              <a:rPr lang="en-US">
                <a:latin typeface="Amasis MT Pro Black" panose="02040A04050005020304" pitchFamily="18" charset="0"/>
              </a:rPr>
              <a:t>Cell embedded materials: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Gelatine methacryloyl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Amasis MT Pro Black" panose="02040A04050005020304" pitchFamily="18" charset="0"/>
              </a:rPr>
              <a:t>alginate</a:t>
            </a:r>
          </a:p>
        </p:txBody>
      </p:sp>
    </p:spTree>
    <p:extLst>
      <p:ext uri="{BB962C8B-B14F-4D97-AF65-F5344CB8AC3E}">
        <p14:creationId xmlns:p14="http://schemas.microsoft.com/office/powerpoint/2010/main" val="4063186549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Droplet</vt:lpstr>
      <vt:lpstr>Trends in bioengineering</vt:lpstr>
      <vt:lpstr>Bio printing</vt:lpstr>
      <vt:lpstr>Bio printing Applications</vt:lpstr>
      <vt:lpstr>Bio printing materials</vt:lpstr>
      <vt:lpstr>Process in  bio-printing</vt:lpstr>
      <vt:lpstr>Bio printing technology</vt:lpstr>
      <vt:lpstr>PowerPoint Presentation</vt:lpstr>
      <vt:lpstr>Applications</vt:lpstr>
      <vt:lpstr>3d printed ears</vt:lpstr>
      <vt:lpstr>3d printed bone</vt:lpstr>
      <vt:lpstr>3d printed skin</vt:lpstr>
      <vt:lpstr>Preparation of bioink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Trends in bioengineering</dc:title>
  <dc:creator>Unknown User</dc:creator>
  <cp:lastModifiedBy>Unknown User</cp:lastModifiedBy>
  <cp:revision>3</cp:revision>
  <dcterms:created xsi:type="dcterms:W3CDTF">2023-08-21T11:41:46Z</dcterms:created>
  <dcterms:modified xsi:type="dcterms:W3CDTF">2023-08-21T13:07:22Z</dcterms:modified>
</cp:coreProperties>
</file>

<file path=docProps/thumbnail.jpeg>
</file>